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2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30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45A9B80-46A5-4101-8AB5-F409BBBF57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458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6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9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0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13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60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1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1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1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530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1101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457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427163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For this POW you will need scissors and graph paper.</a:t>
            </a:r>
          </a:p>
          <a:p>
            <a:endParaRPr lang="en-US" altLang="en-US" sz="1200"/>
          </a:p>
          <a:p>
            <a:r>
              <a:rPr lang="en-US" altLang="en-US" sz="1200"/>
              <a:t>If you had a square piece of grid paper that was 20 squares by 20 squares long, you could cut a square the same size from each corner and fold up what’s left to make a box.  Start by simply cutting one square from each corner, then a 2 by 2 square from each corner, etc.  How many different size boxes could you make using this method?  Which of these boxes holds the most?  Record the volume for all possible boxes. 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709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- 16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6155</TotalTime>
  <Words>103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103</cp:revision>
  <cp:lastPrinted>2001-04-26T02:59:36Z</cp:lastPrinted>
  <dcterms:created xsi:type="dcterms:W3CDTF">2000-09-03T02:04:07Z</dcterms:created>
  <dcterms:modified xsi:type="dcterms:W3CDTF">2014-05-03T21:13:13Z</dcterms:modified>
</cp:coreProperties>
</file>